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3" r:id="rId8"/>
    <p:sldId id="260" r:id="rId9"/>
    <p:sldId id="261" r:id="rId10"/>
    <p:sldId id="262" r:id="rId11"/>
  </p:sldIdLst>
  <p:sldSz cx="9144000" cy="5143500" type="screen16x9"/>
  <p:notesSz cx="6858000" cy="9144000"/>
  <p:embeddedFontLst>
    <p:embeddedFont>
      <p:font typeface="Public Sans"/>
      <p:italic r:id="rId15"/>
      <p:boldItalic r:id="rId16"/>
    </p:embeddedFont>
    <p:embeddedFont>
      <p:font typeface="Calibri" panose="020F0502020204030204"/>
      <p:regular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EB Garamond SemiBold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3.fntdata"/><Relationship Id="rId26" Type="http://schemas.openxmlformats.org/officeDocument/2006/relationships/font" Target="fonts/font12.fntdata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dirty="0" smtClean="0"/>
              <a:t>TO DO PLANNER </a:t>
            </a:r>
            <a:endParaRPr lang="en-IN" dirty="0" smtClean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SELCIYA DASS S</a:t>
            </a:r>
            <a:endParaRPr lang="en-IN" dirty="0" smtClean="0"/>
          </a:p>
          <a:p>
            <a:r>
              <a:rPr lang="en-IN" dirty="0" smtClean="0"/>
              <a:t>SANDHIYA S</a:t>
            </a:r>
            <a:endParaRPr lang="en-IN" dirty="0" smtClean="0"/>
          </a:p>
          <a:p>
            <a:r>
              <a:rPr lang="en-IN" dirty="0" smtClean="0"/>
              <a:t>KAVIYA G</a:t>
            </a:r>
            <a:endParaRPr lang="en-IN" dirty="0" smtClean="0"/>
          </a:p>
          <a:p>
            <a:r>
              <a:rPr lang="en-IN" dirty="0" smtClean="0"/>
              <a:t>YASMIN I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1"/>
          <a:srcRect l="-61190" t="-2110" r="61190" b="2110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683172"/>
            <a:ext cx="9144000" cy="4460328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1986" y="-1675565"/>
            <a:ext cx="33160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0" y="-1567845"/>
            <a:ext cx="30007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51641" y="714703"/>
            <a:ext cx="62063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* as React from 'react';</a:t>
            </a:r>
            <a:endParaRPr lang="en-US" dirty="0" smtClean="0"/>
          </a:p>
          <a:p>
            <a:r>
              <a:rPr lang="en-US" dirty="0" smtClean="0"/>
              <a:t>import { </a:t>
            </a:r>
            <a:r>
              <a:rPr lang="en-US" dirty="0" err="1" smtClean="0"/>
              <a:t>ScheduleComponent</a:t>
            </a:r>
            <a:r>
              <a:rPr lang="en-US" dirty="0" smtClean="0"/>
              <a:t>, </a:t>
            </a:r>
            <a:r>
              <a:rPr lang="en-US" dirty="0" err="1" smtClean="0"/>
              <a:t>ViewsDirective</a:t>
            </a:r>
            <a:r>
              <a:rPr lang="en-US" dirty="0" smtClean="0"/>
              <a:t>, </a:t>
            </a:r>
            <a:r>
              <a:rPr lang="en-US" dirty="0" err="1" smtClean="0"/>
              <a:t>ViewDirective</a:t>
            </a:r>
            <a:r>
              <a:rPr lang="en-US" dirty="0" smtClean="0"/>
              <a:t>, Day, Week, </a:t>
            </a:r>
            <a:r>
              <a:rPr lang="en-US" dirty="0" err="1" smtClean="0"/>
              <a:t>WorkWeek</a:t>
            </a:r>
            <a:r>
              <a:rPr lang="en-US" dirty="0" smtClean="0"/>
              <a:t>, Month, Agenda, Inject } from '@</a:t>
            </a:r>
            <a:r>
              <a:rPr lang="en-US" dirty="0" err="1" smtClean="0"/>
              <a:t>syncfusion</a:t>
            </a:r>
            <a:r>
              <a:rPr lang="en-US" dirty="0" smtClean="0"/>
              <a:t>/ej2-react-schedule';</a:t>
            </a:r>
            <a:endParaRPr lang="en-US" dirty="0" smtClean="0"/>
          </a:p>
          <a:p>
            <a:r>
              <a:rPr lang="en-US" dirty="0" smtClean="0"/>
              <a:t>import './App.css';</a:t>
            </a:r>
            <a:endParaRPr lang="en-US" dirty="0" smtClean="0"/>
          </a:p>
          <a:p>
            <a:r>
              <a:rPr lang="en-US" dirty="0" smtClean="0"/>
              <a:t> </a:t>
            </a:r>
            <a:endParaRPr lang="en-US" dirty="0" smtClean="0"/>
          </a:p>
          <a:p>
            <a:r>
              <a:rPr lang="en-US" dirty="0" smtClean="0"/>
              <a:t>export default class App extends </a:t>
            </a:r>
            <a:r>
              <a:rPr lang="en-US" dirty="0" err="1" smtClean="0"/>
              <a:t>React.Component</a:t>
            </a:r>
            <a:r>
              <a:rPr lang="en-US" dirty="0" smtClean="0"/>
              <a:t>&lt;{}, {}&gt; {</a:t>
            </a:r>
            <a:endParaRPr lang="en-US" dirty="0" smtClean="0"/>
          </a:p>
          <a:p>
            <a:r>
              <a:rPr lang="en-US" dirty="0" smtClean="0"/>
              <a:t> </a:t>
            </a:r>
            <a:endParaRPr lang="en-US" dirty="0" smtClean="0"/>
          </a:p>
          <a:p>
            <a:r>
              <a:rPr lang="en-US" dirty="0" smtClean="0"/>
              <a:t>private data: Record&lt;string, any&gt;[] = [{</a:t>
            </a:r>
            <a:endParaRPr lang="en-US" dirty="0" smtClean="0"/>
          </a:p>
          <a:p>
            <a:r>
              <a:rPr lang="en-US" dirty="0" smtClean="0"/>
              <a:t>Id: 1,</a:t>
            </a:r>
            <a:endParaRPr lang="en-US" dirty="0" smtClean="0"/>
          </a:p>
          <a:p>
            <a:r>
              <a:rPr lang="en-US" dirty="0" smtClean="0"/>
              <a:t>Subject: 'Scrum Meeting',</a:t>
            </a:r>
            <a:endParaRPr lang="en-US" dirty="0" smtClean="0"/>
          </a:p>
          <a:p>
            <a:r>
              <a:rPr lang="en-US" dirty="0" smtClean="0"/>
              <a:t>Location: 'Office',</a:t>
            </a:r>
            <a:endParaRPr lang="en-US" dirty="0" smtClean="0"/>
          </a:p>
          <a:p>
            <a:r>
              <a:rPr lang="en-US" dirty="0" err="1" smtClean="0"/>
              <a:t>StartTime</a:t>
            </a:r>
            <a:r>
              <a:rPr lang="en-US" dirty="0" smtClean="0"/>
              <a:t>: new Date(2022, 0, 1, 9, 30),</a:t>
            </a:r>
            <a:endParaRPr lang="en-US" dirty="0" smtClean="0"/>
          </a:p>
          <a:p>
            <a:r>
              <a:rPr lang="en-US" dirty="0" err="1" smtClean="0"/>
              <a:t>EndTime</a:t>
            </a:r>
            <a:r>
              <a:rPr lang="en-US" dirty="0" smtClean="0"/>
              <a:t>: new Date(2023, 0, 1, 10, 30),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6233" y="3594538"/>
            <a:ext cx="61117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RecurrenceRule</a:t>
            </a:r>
            <a:r>
              <a:rPr lang="en-US" dirty="0" smtClean="0"/>
              <a:t>: 'FREQ=WEEKLY;BYDAY=MO,TU,WE,TH,FR;INTERVAL=1'</a:t>
            </a:r>
            <a:endParaRPr lang="en-US" dirty="0" smtClean="0"/>
          </a:p>
          <a:p>
            <a:r>
              <a:rPr lang="en-US" dirty="0" smtClean="0"/>
              <a:t>}];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703" y="325822"/>
            <a:ext cx="61432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render() {</a:t>
            </a:r>
            <a:endParaRPr lang="en-US" dirty="0" smtClean="0"/>
          </a:p>
          <a:p>
            <a:r>
              <a:rPr lang="en-US" dirty="0" smtClean="0"/>
              <a:t>return (</a:t>
            </a:r>
            <a:endParaRPr lang="en-US" dirty="0" smtClean="0"/>
          </a:p>
          <a:p>
            <a:r>
              <a:rPr lang="en-US" dirty="0" smtClean="0"/>
              <a:t>&lt;div&gt;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ScheduleComponent</a:t>
            </a:r>
            <a:r>
              <a:rPr lang="en-US" dirty="0" smtClean="0"/>
              <a:t> height='650px' </a:t>
            </a:r>
            <a:r>
              <a:rPr lang="en-US" dirty="0" err="1" smtClean="0"/>
              <a:t>eventSettings</a:t>
            </a:r>
            <a:r>
              <a:rPr lang="en-US" dirty="0" smtClean="0"/>
              <a:t>=&gt;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ViewsDirective</a:t>
            </a:r>
            <a:r>
              <a:rPr lang="en-US" dirty="0" smtClean="0"/>
              <a:t>&gt;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ViewDirective</a:t>
            </a:r>
            <a:r>
              <a:rPr lang="en-US" dirty="0" smtClean="0"/>
              <a:t> option='Day' /&gt;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ViewDirective</a:t>
            </a:r>
            <a:r>
              <a:rPr lang="en-US" dirty="0" smtClean="0"/>
              <a:t> option='Week' /&gt;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ViewDirective</a:t>
            </a:r>
            <a:r>
              <a:rPr lang="en-US" dirty="0" smtClean="0"/>
              <a:t> option='</a:t>
            </a:r>
            <a:r>
              <a:rPr lang="en-US" dirty="0" err="1" smtClean="0"/>
              <a:t>WorkWeek</a:t>
            </a:r>
            <a:r>
              <a:rPr lang="en-US" dirty="0" smtClean="0"/>
              <a:t>' /&gt;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ViewDirective</a:t>
            </a:r>
            <a:r>
              <a:rPr lang="en-US" dirty="0" smtClean="0"/>
              <a:t> option='Month' /&gt;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ViewDirec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1349"/>
            <a:ext cx="27222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</a:t>
            </a:r>
            <a:r>
              <a:rPr lang="en-IN" alt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Kaviyarit</a:t>
            </a:r>
            <a:r>
              <a:rPr 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/NM-FULL-STACK</a:t>
            </a:r>
            <a:endParaRPr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1942</Words>
  <Application>WPS Presentation</Application>
  <PresentationFormat>On-screen Show (16:9)</PresentationFormat>
  <Paragraphs>95</Paragraphs>
  <Slides>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 Medium</vt:lpstr>
      <vt:lpstr>EB Garamond</vt:lpstr>
      <vt:lpstr>EB Garamond SemiBold</vt:lpstr>
      <vt:lpstr>Microsoft YaHei</vt:lpstr>
      <vt:lpstr>Arial Unicode MS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KAVIYA</cp:lastModifiedBy>
  <cp:revision>6</cp:revision>
  <dcterms:created xsi:type="dcterms:W3CDTF">2020-08-13T11:21:00Z</dcterms:created>
  <dcterms:modified xsi:type="dcterms:W3CDTF">2023-05-04T12:59:30Z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5658CB3BB55E400C8B0BC33CB5F61758</vt:lpwstr>
  </property>
  <property fmtid="{D5CDD505-2E9C-101B-9397-08002B2CF9AE}" pid="3" name="KSOProductBuildVer">
    <vt:lpwstr>1033-11.2.0.11254</vt:lpwstr>
  </property>
</Properties>
</file>